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18"/>
  </p:notesMasterIdLst>
  <p:sldIdLst>
    <p:sldId id="413" r:id="rId5"/>
    <p:sldId id="449" r:id="rId6"/>
    <p:sldId id="417" r:id="rId7"/>
    <p:sldId id="42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22A22-4C63-4AE5-A397-6DED2028D6F2}" v="10" dt="2024-11-19T18:18:08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2134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hafer, Ethan H MAJ" userId="505e747c-87be-44c0-94c2-fc4c31a873c1" providerId="ADAL" clId="{4E922A22-4C63-4AE5-A397-6DED2028D6F2}"/>
    <pc:docChg chg="undo redo custSel addSld delSld modSld">
      <pc:chgData name="Shafer, Ethan H MAJ" userId="505e747c-87be-44c0-94c2-fc4c31a873c1" providerId="ADAL" clId="{4E922A22-4C63-4AE5-A397-6DED2028D6F2}" dt="2024-11-20T16:01:10.420" v="1813" actId="47"/>
      <pc:docMkLst>
        <pc:docMk/>
      </pc:docMkLst>
      <pc:sldChg chg="modSp mod">
        <pc:chgData name="Shafer, Ethan H MAJ" userId="505e747c-87be-44c0-94c2-fc4c31a873c1" providerId="ADAL" clId="{4E922A22-4C63-4AE5-A397-6DED2028D6F2}" dt="2024-11-19T15:31:04.007" v="7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E922A22-4C63-4AE5-A397-6DED2028D6F2}" dt="2024-11-19T15:31:04.007" v="7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E922A22-4C63-4AE5-A397-6DED2028D6F2}" dt="2024-11-20T16:01:10.420" v="1813" actId="47"/>
        <pc:sldMkLst>
          <pc:docMk/>
          <pc:sldMk cId="2363768640" sldId="416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4E922A22-4C63-4AE5-A397-6DED2028D6F2}" dt="2024-11-19T15:31:34.133" v="57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E922A22-4C63-4AE5-A397-6DED2028D6F2}" dt="2024-11-19T15:31:34.133" v="57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">
        <pc:chgData name="Shafer, Ethan H MAJ" userId="505e747c-87be-44c0-94c2-fc4c31a873c1" providerId="ADAL" clId="{4E922A22-4C63-4AE5-A397-6DED2028D6F2}" dt="2024-11-19T15:34:05.857" v="192" actId="20577"/>
        <pc:sldMkLst>
          <pc:docMk/>
          <pc:sldMk cId="2426625744" sldId="440"/>
        </pc:sldMkLst>
        <pc:spChg chg="mod">
          <ac:chgData name="Shafer, Ethan H MAJ" userId="505e747c-87be-44c0-94c2-fc4c31a873c1" providerId="ADAL" clId="{4E922A22-4C63-4AE5-A397-6DED2028D6F2}" dt="2024-11-19T15:31:40.308" v="65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4E922A22-4C63-4AE5-A397-6DED2028D6F2}" dt="2024-11-19T15:32:46.444" v="167"/>
          <ac:spMkLst>
            <pc:docMk/>
            <pc:sldMk cId="2426625744" sldId="440"/>
            <ac:spMk id="3" creationId="{681ADF5A-902A-1E7B-7C8F-CFAA6D871267}"/>
          </ac:spMkLst>
        </pc:spChg>
        <pc:spChg chg="add mod">
          <ac:chgData name="Shafer, Ethan H MAJ" userId="505e747c-87be-44c0-94c2-fc4c31a873c1" providerId="ADAL" clId="{4E922A22-4C63-4AE5-A397-6DED2028D6F2}" dt="2024-11-19T15:34:05.857" v="192" actId="20577"/>
          <ac:spMkLst>
            <pc:docMk/>
            <pc:sldMk cId="2426625744" sldId="440"/>
            <ac:spMk id="9" creationId="{D02E1E67-56D0-F6AE-03C4-71C66AD516B5}"/>
          </ac:spMkLst>
        </pc:spChg>
        <pc:picChg chg="del">
          <ac:chgData name="Shafer, Ethan H MAJ" userId="505e747c-87be-44c0-94c2-fc4c31a873c1" providerId="ADAL" clId="{4E922A22-4C63-4AE5-A397-6DED2028D6F2}" dt="2024-11-19T15:32:37.269" v="163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4E922A22-4C63-4AE5-A397-6DED2028D6F2}" dt="2024-11-19T15:39:40.507" v="214" actId="20577"/>
        <pc:sldMkLst>
          <pc:docMk/>
          <pc:sldMk cId="1851507318" sldId="441"/>
        </pc:sldMkLst>
        <pc:spChg chg="mod">
          <ac:chgData name="Shafer, Ethan H MAJ" userId="505e747c-87be-44c0-94c2-fc4c31a873c1" providerId="ADAL" clId="{4E922A22-4C63-4AE5-A397-6DED2028D6F2}" dt="2024-11-19T15:39:40.507" v="214" actId="20577"/>
          <ac:spMkLst>
            <pc:docMk/>
            <pc:sldMk cId="1851507318" sldId="441"/>
            <ac:spMk id="2" creationId="{783AB660-0754-0AD3-D3F8-DA60DE63B769}"/>
          </ac:spMkLst>
        </pc:spChg>
        <pc:spChg chg="del mod">
          <ac:chgData name="Shafer, Ethan H MAJ" userId="505e747c-87be-44c0-94c2-fc4c31a873c1" providerId="ADAL" clId="{4E922A22-4C63-4AE5-A397-6DED2028D6F2}" dt="2024-11-19T15:39:37.410" v="198"/>
          <ac:spMkLst>
            <pc:docMk/>
            <pc:sldMk cId="1851507318" sldId="441"/>
            <ac:spMk id="3" creationId="{BC5B2BBD-3A01-7D8E-2A39-C0A0C8EED625}"/>
          </ac:spMkLst>
        </pc:spChg>
        <pc:picChg chg="add mod">
          <ac:chgData name="Shafer, Ethan H MAJ" userId="505e747c-87be-44c0-94c2-fc4c31a873c1" providerId="ADAL" clId="{4E922A22-4C63-4AE5-A397-6DED2028D6F2}" dt="2024-11-19T15:39:39.691" v="206" actId="27614"/>
          <ac:picMkLst>
            <pc:docMk/>
            <pc:sldMk cId="1851507318" sldId="441"/>
            <ac:picMk id="8" creationId="{209372FF-4377-77FA-4CBA-415AB846FE26}"/>
          </ac:picMkLst>
        </pc:picChg>
      </pc:sldChg>
      <pc:sldChg chg="del">
        <pc:chgData name="Shafer, Ethan H MAJ" userId="505e747c-87be-44c0-94c2-fc4c31a873c1" providerId="ADAL" clId="{4E922A22-4C63-4AE5-A397-6DED2028D6F2}" dt="2024-11-19T15:34:22.019" v="193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414359750" sldId="442"/>
        </pc:sldMkLst>
      </pc:sldChg>
      <pc:sldChg chg="modSp new mod">
        <pc:chgData name="Shafer, Ethan H MAJ" userId="505e747c-87be-44c0-94c2-fc4c31a873c1" providerId="ADAL" clId="{4E922A22-4C63-4AE5-A397-6DED2028D6F2}" dt="2024-11-19T18:19:31.196" v="1811" actId="20577"/>
        <pc:sldMkLst>
          <pc:docMk/>
          <pc:sldMk cId="2016948348" sldId="442"/>
        </pc:sldMkLst>
        <pc:spChg chg="mod">
          <ac:chgData name="Shafer, Ethan H MAJ" userId="505e747c-87be-44c0-94c2-fc4c31a873c1" providerId="ADAL" clId="{4E922A22-4C63-4AE5-A397-6DED2028D6F2}" dt="2024-11-19T15:42:11.706" v="304" actId="20577"/>
          <ac:spMkLst>
            <pc:docMk/>
            <pc:sldMk cId="2016948348" sldId="442"/>
            <ac:spMk id="2" creationId="{8B75D7CB-6012-E970-824D-8DC7285824F4}"/>
          </ac:spMkLst>
        </pc:spChg>
        <pc:spChg chg="mod">
          <ac:chgData name="Shafer, Ethan H MAJ" userId="505e747c-87be-44c0-94c2-fc4c31a873c1" providerId="ADAL" clId="{4E922A22-4C63-4AE5-A397-6DED2028D6F2}" dt="2024-11-19T18:19:31.196" v="1811" actId="20577"/>
          <ac:spMkLst>
            <pc:docMk/>
            <pc:sldMk cId="2016948348" sldId="442"/>
            <ac:spMk id="3" creationId="{2B0435D5-F7F3-A06F-0AF2-32E44BD7B527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621309774" sldId="443"/>
        </pc:sldMkLst>
      </pc:sldChg>
      <pc:sldChg chg="modSp add del mod">
        <pc:chgData name="Shafer, Ethan H MAJ" userId="505e747c-87be-44c0-94c2-fc4c31a873c1" providerId="ADAL" clId="{4E922A22-4C63-4AE5-A397-6DED2028D6F2}" dt="2024-11-19T18:19:42.321" v="1812" actId="13926"/>
        <pc:sldMkLst>
          <pc:docMk/>
          <pc:sldMk cId="659801357" sldId="443"/>
        </pc:sldMkLst>
        <pc:spChg chg="mod">
          <ac:chgData name="Shafer, Ethan H MAJ" userId="505e747c-87be-44c0-94c2-fc4c31a873c1" providerId="ADAL" clId="{4E922A22-4C63-4AE5-A397-6DED2028D6F2}" dt="2024-11-19T15:42:11.909" v="305" actId="20577"/>
          <ac:spMkLst>
            <pc:docMk/>
            <pc:sldMk cId="659801357" sldId="443"/>
            <ac:spMk id="2" creationId="{8B75D7CB-6012-E970-824D-8DC7285824F4}"/>
          </ac:spMkLst>
        </pc:spChg>
        <pc:spChg chg="mod">
          <ac:chgData name="Shafer, Ethan H MAJ" userId="505e747c-87be-44c0-94c2-fc4c31a873c1" providerId="ADAL" clId="{4E922A22-4C63-4AE5-A397-6DED2028D6F2}" dt="2024-11-19T18:19:42.321" v="1812" actId="13926"/>
          <ac:spMkLst>
            <pc:docMk/>
            <pc:sldMk cId="659801357" sldId="443"/>
            <ac:spMk id="3" creationId="{2B0435D5-F7F3-A06F-0AF2-32E44BD7B527}"/>
          </ac:spMkLst>
        </pc:spChg>
      </pc:sldChg>
      <pc:sldChg chg="modSp new del mod">
        <pc:chgData name="Shafer, Ethan H MAJ" userId="505e747c-87be-44c0-94c2-fc4c31a873c1" providerId="ADAL" clId="{4E922A22-4C63-4AE5-A397-6DED2028D6F2}" dt="2024-11-19T15:45:11.859" v="334" actId="47"/>
        <pc:sldMkLst>
          <pc:docMk/>
          <pc:sldMk cId="112890223" sldId="444"/>
        </pc:sldMkLst>
        <pc:spChg chg="mod">
          <ac:chgData name="Shafer, Ethan H MAJ" userId="505e747c-87be-44c0-94c2-fc4c31a873c1" providerId="ADAL" clId="{4E922A22-4C63-4AE5-A397-6DED2028D6F2}" dt="2024-11-19T15:44:02.037" v="333" actId="20577"/>
          <ac:spMkLst>
            <pc:docMk/>
            <pc:sldMk cId="112890223" sldId="444"/>
            <ac:spMk id="2" creationId="{521DE2B3-1A32-C758-5166-D690C1C9A3CE}"/>
          </ac:spMkLst>
        </pc:spChg>
      </pc:sldChg>
      <pc:sldChg chg="modSp new mod">
        <pc:chgData name="Shafer, Ethan H MAJ" userId="505e747c-87be-44c0-94c2-fc4c31a873c1" providerId="ADAL" clId="{4E922A22-4C63-4AE5-A397-6DED2028D6F2}" dt="2024-11-19T15:51:32.513" v="774" actId="20577"/>
        <pc:sldMkLst>
          <pc:docMk/>
          <pc:sldMk cId="2433062545" sldId="444"/>
        </pc:sldMkLst>
        <pc:spChg chg="mod">
          <ac:chgData name="Shafer, Ethan H MAJ" userId="505e747c-87be-44c0-94c2-fc4c31a873c1" providerId="ADAL" clId="{4E922A22-4C63-4AE5-A397-6DED2028D6F2}" dt="2024-11-19T15:50:23.409" v="689" actId="20577"/>
          <ac:spMkLst>
            <pc:docMk/>
            <pc:sldMk cId="2433062545" sldId="444"/>
            <ac:spMk id="2" creationId="{4D0CE528-4F79-EC82-B61D-7E94E8BFD2B3}"/>
          </ac:spMkLst>
        </pc:spChg>
        <pc:spChg chg="mod">
          <ac:chgData name="Shafer, Ethan H MAJ" userId="505e747c-87be-44c0-94c2-fc4c31a873c1" providerId="ADAL" clId="{4E922A22-4C63-4AE5-A397-6DED2028D6F2}" dt="2024-11-19T15:51:32.513" v="774" actId="20577"/>
          <ac:spMkLst>
            <pc:docMk/>
            <pc:sldMk cId="2433062545" sldId="444"/>
            <ac:spMk id="3" creationId="{14C37800-4FA4-F5DC-E2EF-6EE371B165C8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939627627" sldId="445"/>
        </pc:sldMkLst>
      </pc:sldChg>
      <pc:sldChg chg="modSp new mod">
        <pc:chgData name="Shafer, Ethan H MAJ" userId="505e747c-87be-44c0-94c2-fc4c31a873c1" providerId="ADAL" clId="{4E922A22-4C63-4AE5-A397-6DED2028D6F2}" dt="2024-11-19T16:04:52.759" v="1102" actId="20577"/>
        <pc:sldMkLst>
          <pc:docMk/>
          <pc:sldMk cId="2411716338" sldId="445"/>
        </pc:sldMkLst>
        <pc:spChg chg="mod">
          <ac:chgData name="Shafer, Ethan H MAJ" userId="505e747c-87be-44c0-94c2-fc4c31a873c1" providerId="ADAL" clId="{4E922A22-4C63-4AE5-A397-6DED2028D6F2}" dt="2024-11-19T15:51:38.629" v="783" actId="20577"/>
          <ac:spMkLst>
            <pc:docMk/>
            <pc:sldMk cId="2411716338" sldId="445"/>
            <ac:spMk id="2" creationId="{AB689091-E8AA-3024-DBD1-B40BC1174155}"/>
          </ac:spMkLst>
        </pc:spChg>
        <pc:spChg chg="mod">
          <ac:chgData name="Shafer, Ethan H MAJ" userId="505e747c-87be-44c0-94c2-fc4c31a873c1" providerId="ADAL" clId="{4E922A22-4C63-4AE5-A397-6DED2028D6F2}" dt="2024-11-19T16:04:52.759" v="1102" actId="20577"/>
          <ac:spMkLst>
            <pc:docMk/>
            <pc:sldMk cId="2411716338" sldId="445"/>
            <ac:spMk id="3" creationId="{ABC8D652-91F9-13C6-E17F-5A00DE6E2930}"/>
          </ac:spMkLst>
        </pc:spChg>
      </pc:sldChg>
      <pc:sldChg chg="addSp delSp modSp new mod modClrScheme chgLayout">
        <pc:chgData name="Shafer, Ethan H MAJ" userId="505e747c-87be-44c0-94c2-fc4c31a873c1" providerId="ADAL" clId="{4E922A22-4C63-4AE5-A397-6DED2028D6F2}" dt="2024-11-19T16:48:58.652" v="1575" actId="27636"/>
        <pc:sldMkLst>
          <pc:docMk/>
          <pc:sldMk cId="661510563" sldId="446"/>
        </pc:sldMkLst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2" creationId="{E8EA308C-1897-3BA6-4FCA-3BF47CD3AE42}"/>
          </ac:spMkLst>
        </pc:spChg>
        <pc:spChg chg="mod ord">
          <ac:chgData name="Shafer, Ethan H MAJ" userId="505e747c-87be-44c0-94c2-fc4c31a873c1" providerId="ADAL" clId="{4E922A22-4C63-4AE5-A397-6DED2028D6F2}" dt="2024-11-19T16:48:58.652" v="1575" actId="27636"/>
          <ac:spMkLst>
            <pc:docMk/>
            <pc:sldMk cId="661510563" sldId="446"/>
            <ac:spMk id="3" creationId="{3FFDC44E-220E-B5AE-A136-860078FED7E3}"/>
          </ac:spMkLst>
        </pc:spChg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4" creationId="{B326B3DE-7463-7283-81BA-E86A3D1550C8}"/>
          </ac:spMkLst>
        </pc:spChg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5" creationId="{BD1C2B89-0002-61F8-8118-541C822F3485}"/>
          </ac:spMkLst>
        </pc:spChg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6" creationId="{C3B110FD-8C5D-4EDE-B6C0-73C207AD3E45}"/>
          </ac:spMkLst>
        </pc:spChg>
        <pc:spChg chg="add del mod ord">
          <ac:chgData name="Shafer, Ethan H MAJ" userId="505e747c-87be-44c0-94c2-fc4c31a873c1" providerId="ADAL" clId="{4E922A22-4C63-4AE5-A397-6DED2028D6F2}" dt="2024-11-19T16:08:45.802" v="1398" actId="478"/>
          <ac:spMkLst>
            <pc:docMk/>
            <pc:sldMk cId="661510563" sldId="446"/>
            <ac:spMk id="7" creationId="{F5F780EC-BC49-F64C-93D7-11D478EC3CAF}"/>
          </ac:spMkLst>
        </pc:spChg>
        <pc:spChg chg="add mod">
          <ac:chgData name="Shafer, Ethan H MAJ" userId="505e747c-87be-44c0-94c2-fc4c31a873c1" providerId="ADAL" clId="{4E922A22-4C63-4AE5-A397-6DED2028D6F2}" dt="2024-11-19T16:38:20.995" v="1459" actId="20577"/>
          <ac:spMkLst>
            <pc:docMk/>
            <pc:sldMk cId="661510563" sldId="446"/>
            <ac:spMk id="9" creationId="{9382F22E-4499-2260-81AA-8E6621159443}"/>
          </ac:spMkLst>
        </pc:spChg>
        <pc:spChg chg="add mod">
          <ac:chgData name="Shafer, Ethan H MAJ" userId="505e747c-87be-44c0-94c2-fc4c31a873c1" providerId="ADAL" clId="{4E922A22-4C63-4AE5-A397-6DED2028D6F2}" dt="2024-11-19T16:38:39.167" v="1467" actId="1076"/>
          <ac:spMkLst>
            <pc:docMk/>
            <pc:sldMk cId="661510563" sldId="446"/>
            <ac:spMk id="11" creationId="{ED03FE10-7B73-3951-DD5B-A472DA92E23E}"/>
          </ac:spMkLst>
        </pc:spChg>
        <pc:spChg chg="add mod">
          <ac:chgData name="Shafer, Ethan H MAJ" userId="505e747c-87be-44c0-94c2-fc4c31a873c1" providerId="ADAL" clId="{4E922A22-4C63-4AE5-A397-6DED2028D6F2}" dt="2024-11-19T16:38:40.975" v="1469" actId="20577"/>
          <ac:spMkLst>
            <pc:docMk/>
            <pc:sldMk cId="661510563" sldId="446"/>
            <ac:spMk id="13" creationId="{510A447F-194B-46FF-F02F-20755DE3F4AD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95491762" sldId="447"/>
        </pc:sldMkLst>
      </pc:sldChg>
      <pc:sldChg chg="modSp new mod">
        <pc:chgData name="Shafer, Ethan H MAJ" userId="505e747c-87be-44c0-94c2-fc4c31a873c1" providerId="ADAL" clId="{4E922A22-4C63-4AE5-A397-6DED2028D6F2}" dt="2024-11-19T16:48:47.296" v="1570"/>
        <pc:sldMkLst>
          <pc:docMk/>
          <pc:sldMk cId="1313216260" sldId="447"/>
        </pc:sldMkLst>
        <pc:spChg chg="mod">
          <ac:chgData name="Shafer, Ethan H MAJ" userId="505e747c-87be-44c0-94c2-fc4c31a873c1" providerId="ADAL" clId="{4E922A22-4C63-4AE5-A397-6DED2028D6F2}" dt="2024-11-19T16:42:56.983" v="1528" actId="20577"/>
          <ac:spMkLst>
            <pc:docMk/>
            <pc:sldMk cId="1313216260" sldId="447"/>
            <ac:spMk id="2" creationId="{255F8D16-06D3-8675-F3D8-5902AE256E41}"/>
          </ac:spMkLst>
        </pc:spChg>
        <pc:spChg chg="mod">
          <ac:chgData name="Shafer, Ethan H MAJ" userId="505e747c-87be-44c0-94c2-fc4c31a873c1" providerId="ADAL" clId="{4E922A22-4C63-4AE5-A397-6DED2028D6F2}" dt="2024-11-19T16:48:47.296" v="1570"/>
          <ac:spMkLst>
            <pc:docMk/>
            <pc:sldMk cId="1313216260" sldId="447"/>
            <ac:spMk id="3" creationId="{B7C3541E-AD69-148D-CDDD-BB124EA2BD76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820916377" sldId="448"/>
        </pc:sldMkLst>
      </pc:sldChg>
      <pc:sldChg chg="modSp new mod">
        <pc:chgData name="Shafer, Ethan H MAJ" userId="505e747c-87be-44c0-94c2-fc4c31a873c1" providerId="ADAL" clId="{4E922A22-4C63-4AE5-A397-6DED2028D6F2}" dt="2024-11-19T16:59:48.635" v="1709" actId="20577"/>
        <pc:sldMkLst>
          <pc:docMk/>
          <pc:sldMk cId="4172617649" sldId="448"/>
        </pc:sldMkLst>
        <pc:spChg chg="mod">
          <ac:chgData name="Shafer, Ethan H MAJ" userId="505e747c-87be-44c0-94c2-fc4c31a873c1" providerId="ADAL" clId="{4E922A22-4C63-4AE5-A397-6DED2028D6F2}" dt="2024-11-19T16:50:24.572" v="1585" actId="20577"/>
          <ac:spMkLst>
            <pc:docMk/>
            <pc:sldMk cId="4172617649" sldId="448"/>
            <ac:spMk id="2" creationId="{82547970-AC72-F5F6-4381-6CF2BB023C2A}"/>
          </ac:spMkLst>
        </pc:spChg>
        <pc:spChg chg="mod">
          <ac:chgData name="Shafer, Ethan H MAJ" userId="505e747c-87be-44c0-94c2-fc4c31a873c1" providerId="ADAL" clId="{4E922A22-4C63-4AE5-A397-6DED2028D6F2}" dt="2024-11-19T16:59:48.635" v="1709" actId="20577"/>
          <ac:spMkLst>
            <pc:docMk/>
            <pc:sldMk cId="4172617649" sldId="448"/>
            <ac:spMk id="3" creationId="{29F60267-18E3-4014-8BF5-93CB3E7F3A4F}"/>
          </ac:spMkLst>
        </pc:spChg>
      </pc:sldChg>
      <pc:sldChg chg="addSp delSp modSp new mod modNotesTx">
        <pc:chgData name="Shafer, Ethan H MAJ" userId="505e747c-87be-44c0-94c2-fc4c31a873c1" providerId="ADAL" clId="{4E922A22-4C63-4AE5-A397-6DED2028D6F2}" dt="2024-11-19T18:18:56.551" v="1808" actId="20577"/>
        <pc:sldMkLst>
          <pc:docMk/>
          <pc:sldMk cId="3013416929" sldId="449"/>
        </pc:sldMkLst>
        <pc:spChg chg="mod">
          <ac:chgData name="Shafer, Ethan H MAJ" userId="505e747c-87be-44c0-94c2-fc4c31a873c1" providerId="ADAL" clId="{4E922A22-4C63-4AE5-A397-6DED2028D6F2}" dt="2024-11-19T18:17:59.063" v="1719" actId="20577"/>
          <ac:spMkLst>
            <pc:docMk/>
            <pc:sldMk cId="3013416929" sldId="449"/>
            <ac:spMk id="2" creationId="{F860350E-8B0D-47ED-91ED-B23B503CA143}"/>
          </ac:spMkLst>
        </pc:spChg>
        <pc:spChg chg="del">
          <ac:chgData name="Shafer, Ethan H MAJ" userId="505e747c-87be-44c0-94c2-fc4c31a873c1" providerId="ADAL" clId="{4E922A22-4C63-4AE5-A397-6DED2028D6F2}" dt="2024-11-19T18:17:56.763" v="1711"/>
          <ac:spMkLst>
            <pc:docMk/>
            <pc:sldMk cId="3013416929" sldId="449"/>
            <ac:spMk id="3" creationId="{A4CA36E9-A2B7-4524-D48A-D57925203E8F}"/>
          </ac:spMkLst>
        </pc:spChg>
        <pc:picChg chg="add mod">
          <ac:chgData name="Shafer, Ethan H MAJ" userId="505e747c-87be-44c0-94c2-fc4c31a873c1" providerId="ADAL" clId="{4E922A22-4C63-4AE5-A397-6DED2028D6F2}" dt="2024-11-19T18:18:08.277" v="1724" actId="1076"/>
          <ac:picMkLst>
            <pc:docMk/>
            <pc:sldMk cId="3013416929" sldId="449"/>
            <ac:picMk id="1026" creationId="{C4961A2D-70EC-F7EF-0156-3B64BF283F3E}"/>
          </ac:picMkLst>
        </pc:pic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255375541" sldId="454"/>
        </pc:sldMkLst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Jk</a:t>
            </a:r>
            <a:r>
              <a:rPr lang="en-US" dirty="0"/>
              <a:t>, that’s not this lesson…</a:t>
            </a:r>
          </a:p>
          <a:p>
            <a:r>
              <a:rPr lang="en-US" dirty="0"/>
              <a:t>I wouldn’t want you to </a:t>
            </a:r>
            <a:r>
              <a:rPr lang="en-US" i="1" dirty="0"/>
              <a:t>fire</a:t>
            </a:r>
            <a:r>
              <a:rPr lang="en-US" i="0" dirty="0"/>
              <a:t> too many questions </a:t>
            </a:r>
            <a:r>
              <a:rPr lang="en-US" i="0" dirty="0" err="1"/>
              <a:t>haha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66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9091-E8AA-3024-DBD1-B40BC117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D652-91F9-13C6-E17F-5A00DE6E2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feature</a:t>
            </a:r>
          </a:p>
          <a:p>
            <a:pPr lvl="1"/>
            <a:r>
              <a:rPr lang="en-US" dirty="0"/>
              <a:t>Reduces repetitive tasks</a:t>
            </a:r>
          </a:p>
          <a:p>
            <a:pPr lvl="1"/>
            <a:r>
              <a:rPr lang="en-US" dirty="0"/>
              <a:t>Enforces consistent behavior</a:t>
            </a:r>
          </a:p>
          <a:p>
            <a:pPr lvl="1"/>
            <a:r>
              <a:rPr lang="en-US" dirty="0"/>
              <a:t>“Event-based” automation</a:t>
            </a:r>
          </a:p>
          <a:p>
            <a:r>
              <a:rPr lang="en-US" dirty="0"/>
              <a:t>Need to be used cautiously</a:t>
            </a:r>
          </a:p>
          <a:p>
            <a:pPr lvl="1"/>
            <a:r>
              <a:rPr lang="en-US" dirty="0"/>
              <a:t>Have “hidden” side effects</a:t>
            </a:r>
          </a:p>
          <a:p>
            <a:pPr lvl="1"/>
            <a:r>
              <a:rPr lang="en-US" dirty="0"/>
              <a:t>May be difficult to debug</a:t>
            </a:r>
          </a:p>
          <a:p>
            <a:pPr lvl="1"/>
            <a:r>
              <a:rPr lang="en-US" dirty="0"/>
              <a:t>Can impact performance (conducts multiple statements for every updated record)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FBBCA-7FA6-6527-6765-FA4BBE17E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366FE-239C-BC21-9143-AD8CF291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7FD1-78CE-3807-7DF4-C41E07C9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A308C-1897-3BA6-4FCA-3BF47CD3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C44E-220E-B5AE-A136-860078FED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929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Unless otherwise specified, triggers execute in the order that they are created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order do these execute in?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6B3DE-7463-7283-81BA-E86A3D15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2B89-0002-61F8-8118-541C822F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110FD-8C5D-4EDE-B6C0-73C207AD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2F22E-4499-2260-81AA-8E6621159443}"/>
              </a:ext>
            </a:extLst>
          </p:cNvPr>
          <p:cNvSpPr txBox="1"/>
          <p:nvPr/>
        </p:nvSpPr>
        <p:spPr>
          <a:xfrm>
            <a:off x="71087" y="3297481"/>
            <a:ext cx="6094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TRIGGER x AFTER DELETE ON Employees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ROW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3FE10-7B73-3951-DD5B-A472DA92E23E}"/>
              </a:ext>
            </a:extLst>
          </p:cNvPr>
          <p:cNvSpPr txBox="1"/>
          <p:nvPr/>
        </p:nvSpPr>
        <p:spPr>
          <a:xfrm>
            <a:off x="2774541" y="4131002"/>
            <a:ext cx="6094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TRIGGER y AFTER DELETE ON Employees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ROW PRECEDES 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A447F-194B-46FF-F02F-20755DE3F4AD}"/>
              </a:ext>
            </a:extLst>
          </p:cNvPr>
          <p:cNvSpPr txBox="1"/>
          <p:nvPr/>
        </p:nvSpPr>
        <p:spPr>
          <a:xfrm>
            <a:off x="6215355" y="5084943"/>
            <a:ext cx="6094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TRIGGER z AFTER DELETE ON Employees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ROW FOLLOWS 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1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8D16-06D3-8675-F3D8-5902AE25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541E-AD69-148D-CDDD-BB124EA2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 TRIGGERS;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INFORMATION_SCHEMA.TRIGGERS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WHERE EVENT_OBJECT_SCHEMA =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2E6A6-6D9C-6B01-80F3-D1A2F932E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09E0A-78FE-6BB2-8C85-4D656CB5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74CC3-A973-46FA-6CAD-4A438C1A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7970-AC72-F5F6-4381-6CF2BB02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0267-18E3-4014-8BF5-93CB3E7F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the LMS database</a:t>
            </a:r>
          </a:p>
          <a:p>
            <a:r>
              <a:rPr lang="en-US" dirty="0"/>
              <a:t>Review the LMS design diagram</a:t>
            </a:r>
          </a:p>
          <a:p>
            <a:r>
              <a:rPr lang="en-US" dirty="0"/>
              <a:t>Create the triggers in the SQL notebook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0359-DDC2-BAA1-3E00-31D6FCD9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B66B-4CC1-7DA8-74A3-B2F7431E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D989-73E6-2044-07E0-BABC3544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350E-8B0D-47ED-91ED-B23B503C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8F263-D44E-CB31-1466-0B379020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5A90D-BE7C-093D-486C-485F902A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0F20D-4544-EDF9-31B7-514564CC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AR-15 Triggers: The Full Guide &amp; Troubleshooting - Gun Builders Depot">
            <a:extLst>
              <a:ext uri="{FF2B5EF4-FFF2-40B4-BE49-F238E27FC236}">
                <a16:creationId xmlns:a16="http://schemas.microsoft.com/office/drawing/2014/main" id="{C4961A2D-70EC-F7EF-0156-3B64BF283F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15" y="2296946"/>
            <a:ext cx="6821769" cy="439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SQL triggers to respond to database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1FAB-425A-2587-B4E5-78419EA5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ADF5A-902A-1E7B-7C8F-CFAA6D87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a series of steps before or after an insert, update, or delete statement.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7DA8-4885-5211-5F8F-38A08B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83149-92A3-3648-298E-660195EF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F5ED-9BAC-7FD0-F5BE-562157FD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E1E67-56D0-F6AE-03C4-71C66AD516B5}"/>
              </a:ext>
            </a:extLst>
          </p:cNvPr>
          <p:cNvSpPr txBox="1"/>
          <p:nvPr/>
        </p:nvSpPr>
        <p:spPr>
          <a:xfrm>
            <a:off x="2634430" y="3752220"/>
            <a:ext cx="649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CREATE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TRIGGER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999999"/>
                </a:solidFill>
                <a:effectLst/>
                <a:latin typeface="Liberation Mono"/>
              </a:rPr>
              <a:t>[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67F59"/>
                </a:solidFill>
                <a:effectLst/>
                <a:latin typeface="Liberation Mono"/>
              </a:rPr>
              <a:t>NOT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EXISTS</a:t>
            </a:r>
            <a:r>
              <a:rPr lang="en-US" b="0" i="0" dirty="0">
                <a:solidFill>
                  <a:srgbClr val="999999"/>
                </a:solidFill>
                <a:effectLst/>
                <a:latin typeface="Liberation Mono"/>
              </a:rPr>
              <a:t>]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trigger_name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Liberation Mono"/>
              </a:rPr>
              <a:t>	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trigger_time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trigger_event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ON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tbl_name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Liberation Mono"/>
              </a:rPr>
              <a:t>	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EACH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ROW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999999"/>
                </a:solidFill>
                <a:effectLst/>
                <a:latin typeface="Liberation Mono"/>
              </a:rPr>
              <a:t>[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trigger_order</a:t>
            </a:r>
            <a:r>
              <a:rPr lang="en-US" b="0" i="0" dirty="0">
                <a:solidFill>
                  <a:srgbClr val="999999"/>
                </a:solidFill>
                <a:effectLst/>
                <a:latin typeface="Liberation Mono"/>
              </a:rPr>
              <a:t>]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Liberation Mono"/>
              </a:rPr>
              <a:t>		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trigger_body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Liberation Mono"/>
            </a:endParaRPr>
          </a:p>
          <a:p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trigger_time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: {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BEFORE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67F59"/>
                </a:solidFill>
                <a:effectLst/>
                <a:latin typeface="Liberation Mono"/>
              </a:rPr>
              <a:t>|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AFTER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} </a:t>
            </a:r>
          </a:p>
          <a:p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trigger_event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: {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INSERT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67F59"/>
                </a:solidFill>
                <a:effectLst/>
                <a:latin typeface="Liberation Mono"/>
              </a:rPr>
              <a:t>|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UPDATE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67F59"/>
                </a:solidFill>
                <a:effectLst/>
                <a:latin typeface="Liberation Mono"/>
              </a:rPr>
              <a:t>|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DELETE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} </a:t>
            </a:r>
          </a:p>
          <a:p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trigger_order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: {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FOLLOWS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67F59"/>
                </a:solidFill>
                <a:effectLst/>
                <a:latin typeface="Liberation Mono"/>
              </a:rPr>
              <a:t>|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0077AA"/>
                </a:solidFill>
                <a:effectLst/>
                <a:latin typeface="Liberation Mono"/>
              </a:rPr>
              <a:t>PRECEDES</a:t>
            </a:r>
            <a:r>
              <a:rPr lang="en-US" b="0" i="0" dirty="0">
                <a:solidFill>
                  <a:srgbClr val="000000"/>
                </a:solidFill>
                <a:effectLst/>
                <a:latin typeface="Liberation Mono"/>
              </a:rPr>
              <a:t> }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beration Mono"/>
              </a:rPr>
              <a:t>other_trigger_name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2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B660-0754-0AD3-D3F8-DA60DE63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Diagram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09372FF-4377-77FA-4CBA-415AB846F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79" y="2603500"/>
            <a:ext cx="8526554" cy="3416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826E8-3EE4-7498-308A-D9780ACA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64A4-3F4E-F23F-2F77-AC9EE4A7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4E9C2-E00B-FCBE-EB86-ABB5EBE4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0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D7CB-6012-E970-824D-8DC7285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/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35D5-F7F3-A06F-0AF2-32E44BD7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TRIGGER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Employee_Audit_Log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AFTER UPDATE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Employees</a:t>
            </a:r>
          </a:p>
          <a:p>
            <a:pPr marL="400050" lvl="1" indent="0">
              <a:buNone/>
            </a:pP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EACH ROW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INSERT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Employee_Audit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		VALUES 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.EmployeeID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'UPDATE’);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END $$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A62E-06FF-8F5E-2420-34619227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FBC2-8257-1949-5983-6F6F3D30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2F44F-3733-7B8A-6DB1-5ABA06F7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4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D7CB-6012-E970-824D-8DC7285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/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35D5-F7F3-A06F-0AF2-32E44BD7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27994"/>
            <a:ext cx="8825659" cy="3416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TRIGGER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Validate_Salary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BEFORE INSERT ON Employees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ROW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.Salary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0 THEN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SIGNAL SQLSTATE '45000'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SET MESSAGE_TEXT = 'Salary cannot be negative.';</a:t>
            </a:r>
          </a:p>
          <a:p>
            <a:pPr marL="40005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END IF;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END $$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A62E-06FF-8F5E-2420-34619227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FBC2-8257-1949-5983-6F6F3D30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2F44F-3733-7B8A-6DB1-5ABA06F7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E528-4F79-EC82-B61D-7E94E8BF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/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37800-4FA4-F5DC-E2EF-6EE371B16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entries in the Products and Inventory tables.</a:t>
            </a:r>
          </a:p>
          <a:p>
            <a:r>
              <a:rPr lang="en-US" dirty="0"/>
              <a:t>Delete the ‘Laptop’ product.  What happens?</a:t>
            </a:r>
          </a:p>
          <a:p>
            <a:r>
              <a:rPr lang="en-US" dirty="0"/>
              <a:t>Create a trigger that deletes the related inventory records before a product is deleted.</a:t>
            </a:r>
          </a:p>
          <a:p>
            <a:r>
              <a:rPr lang="en-US" dirty="0"/>
              <a:t>Delete the ‘Mouse’ product.  What happens to the Inventory table?</a:t>
            </a:r>
          </a:p>
          <a:p>
            <a:r>
              <a:rPr lang="en-US" dirty="0"/>
              <a:t>How many rows were affected by the statement?  How many rows were actually affected?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F58E-A2DB-52FC-EE76-A20D618A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November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9CC01-93FA-7E39-1867-94F0FA344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FB4A7-B4CF-F649-F021-3668FC6C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62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1187</TotalTime>
  <Words>518</Words>
  <Application>Microsoft Office PowerPoint</Application>
  <PresentationFormat>Widescreen</PresentationFormat>
  <Paragraphs>125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Century Gothic</vt:lpstr>
      <vt:lpstr>Courier New</vt:lpstr>
      <vt:lpstr>Liberation Mono</vt:lpstr>
      <vt:lpstr>Wingdings 3</vt:lpstr>
      <vt:lpstr>Ion Boardroom</vt:lpstr>
      <vt:lpstr>Triggers</vt:lpstr>
      <vt:lpstr>Triggers</vt:lpstr>
      <vt:lpstr>Review</vt:lpstr>
      <vt:lpstr>Lesson Objectives</vt:lpstr>
      <vt:lpstr>Triggers</vt:lpstr>
      <vt:lpstr>Design Diagram</vt:lpstr>
      <vt:lpstr>AFTER / UPDATE</vt:lpstr>
      <vt:lpstr>BEFORE / INSERT</vt:lpstr>
      <vt:lpstr>BEFORE / DELETE</vt:lpstr>
      <vt:lpstr>Triggers</vt:lpstr>
      <vt:lpstr>Trigger Order</vt:lpstr>
      <vt:lpstr>Inspecting Triggers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2024-11-20T16:01:11Z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